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9"/>
    <p:restoredTop sz="86089"/>
  </p:normalViewPr>
  <p:slideViewPr>
    <p:cSldViewPr snapToGrid="0">
      <p:cViewPr>
        <p:scale>
          <a:sx n="100" d="100"/>
          <a:sy n="100" d="100"/>
        </p:scale>
        <p:origin x="8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Detail and Context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04688" y="113298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5728" y="3342781"/>
            <a:ext cx="2362200" cy="2502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51FF6-9C7F-DD48-BF86-E40AD3F7F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Hiding unnecessary 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8034" y="1219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9D53EA-CAE2-374E-AB96-EF6BD0FEB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Ready to go!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64907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024746" y="1809637"/>
            <a:ext cx="1219200" cy="3048000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98E150-87D1-E2A8-323F-6FD898D4DFC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 to Sheet1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alphaModFix/>
          </a:blip>
          <a:stretch/>
        </p:blipFill>
        <p:spPr>
          <a:xfrm>
            <a:off x="3868738" y="1102411"/>
            <a:ext cx="7315200" cy="464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E86FBF-19A9-0454-8639-A8DDCCE999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scatterplot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alphaModFix/>
          </a:blip>
          <a:stretch/>
        </p:blipFill>
        <p:spPr>
          <a:xfrm>
            <a:off x="3868738" y="1102411"/>
            <a:ext cx="7315200" cy="46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2589" y="2952637"/>
            <a:ext cx="2501900" cy="2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C6679-EA4F-7FD2-3306-1E4BC3C58FB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>
            <a:picLocks noGrp="1"/>
          </p:cNvPicPr>
          <p:nvPr>
            <p:ph idx="1"/>
          </p:nvPr>
        </p:nvPicPr>
        <p:blipFill rotWithShape="1">
          <a:blip r:embed="rId4">
            <a:alphaModFix/>
          </a:blip>
          <a:stretch/>
        </p:blipFill>
        <p:spPr>
          <a:xfrm>
            <a:off x="3868738" y="1102411"/>
            <a:ext cx="7315200" cy="464365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3955473" y="1581036"/>
            <a:ext cx="1219200" cy="3810000"/>
          </a:xfrm>
          <a:prstGeom prst="roundRect">
            <a:avLst>
              <a:gd name="adj" fmla="val 9636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9B93C-E96F-20D4-31D8-E4C7E1E188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axes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06471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871B7E-3379-63FB-A597-AEC8708581A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axes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06471" y="1123837"/>
            <a:ext cx="7682477" cy="48767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038E2-CF3B-A8EA-6663-59442623A8D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axes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23343" y="1219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5430982" y="3124200"/>
            <a:ext cx="304800" cy="381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2D56A-4AB0-6ED5-8EFB-44F63108CF7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2182" y="1219200"/>
            <a:ext cx="8229600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8733D-E8E0-9139-EA10-C32EFA44EE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Multiple datasets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Customizing the look of a visualization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Adding custom icon sets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filters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Conditional backgrounds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Adding images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Details on demand (external resources)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75366" y="1219200"/>
            <a:ext cx="7572396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641551-FDF0-1639-620C-EAEBCF9060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58491" y="1301974"/>
            <a:ext cx="7572396" cy="44230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032BC-480D-F366-1281-E7E8F30ACC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60618" y="1219200"/>
            <a:ext cx="8229600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31265-781F-B670-F705-EF5899BDACB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8034" y="1219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A7200-6042-9764-CF6A-1F472F5826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61888" y="103371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9B40B-C4B2-7A69-02E2-F078FA58635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color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20325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5756564" y="3028837"/>
            <a:ext cx="381000" cy="381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49FFE-3C53-43D5-2C2C-D341F7356A7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Trying shapes instead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83804" y="1123837"/>
            <a:ext cx="529406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 descr="Screen Shot 2016-04-04 at 11.24.09 AM.png"/>
          <p:cNvPicPr preferRelativeResize="0"/>
          <p:nvPr/>
        </p:nvPicPr>
        <p:blipFill rotWithShape="1">
          <a:blip r:embed="rId4">
            <a:alphaModFix/>
          </a:blip>
          <a:srcRect b="16226"/>
          <a:stretch/>
        </p:blipFill>
        <p:spPr>
          <a:xfrm>
            <a:off x="7299333" y="2038237"/>
            <a:ext cx="2946105" cy="22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81ADD-EE58-474C-327E-3E3C1D28442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Exploring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 descr="Screen Shot 2016-04-04 at 10.49.3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0159" r="-10159"/>
          <a:stretch/>
        </p:blipFill>
        <p:spPr>
          <a:xfrm>
            <a:off x="2646219" y="511599"/>
            <a:ext cx="9991725" cy="592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D7DBA-2271-41B6-D1AE-53DBB9EEED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 descr="Screen Shot 2016-04-04 at 11.20.36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446" r="4445"/>
          <a:stretch/>
        </p:blipFill>
        <p:spPr>
          <a:xfrm>
            <a:off x="3560618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E8E1F-C132-7CE1-3080-AF3891EF320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 descr="Screen Shot 2016-04-04 at 11.22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36665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8319655" y="4400437"/>
            <a:ext cx="12192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7232D-5143-B2C0-E250-002B63F16F6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t="17900" b="6023"/>
          <a:stretch/>
        </p:blipFill>
        <p:spPr>
          <a:xfrm>
            <a:off x="2937164" y="1928089"/>
            <a:ext cx="9144000" cy="27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8649882" y="6571765"/>
            <a:ext cx="201811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Ming Malaykham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68470-F23D-C140-AE24-79D842E3D35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example: superheroes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Screen Shot 2016-04-04 at 11.22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63636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descr="Screen Shot 2016-04-04 at 11.24.09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932" y="1948110"/>
            <a:ext cx="294610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E8B44-D456-B52B-8C9A-1210D0CA6D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 descr="Screen Shot 2016-04-04 at 11.24.3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01F1-6160-D2EE-2496-EA8D408474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 descr="Screen Shot 2016-04-04 at 11.25.05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366654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7176654" y="4400437"/>
            <a:ext cx="12192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32DCB-A99C-CECC-95BB-F08C3A4C7E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 descr="Screen Shot 2016-04-04 at 11.25.53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35927" y="9906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6255327" y="4800600"/>
            <a:ext cx="685800" cy="2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B36D6-6154-269F-81AA-4F3C1B209A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61888" y="986028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D90841-8E43-4FED-0140-3F9FEE983F4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Scatterplot with custom shapes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45016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7C972-31C0-089E-7B0B-8C8C488BD51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64907" y="1033711"/>
            <a:ext cx="7682478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2B9042-D419-8D83-FEB4-6E448357D0E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61889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230BA-EBCA-CD5A-615D-A0832DF5218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17307" y="103371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1" descr="Screen Shot 2016-04-04 at 11.34.1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7746" y="1948111"/>
            <a:ext cx="2133600" cy="221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 descr="Screen Shot 2016-04-04 at 11.34.2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346" y="2710110"/>
            <a:ext cx="2082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4F23B-8B2A-A8BB-7BD9-552CA748F0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Changing a filter’s scope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58871" y="103371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58373-2557-C3EE-B687-B2905998DB0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Implicit filtering (side-by-side comparison)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7197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2325F-9CD0-44FE-CF3C-3888A2732B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dataset: </a:t>
            </a:r>
            <a:r>
              <a:rPr lang="en-US" dirty="0" err="1"/>
              <a:t>superdata.csv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 descr="DC_Logo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729" b="-10729"/>
          <a:stretch/>
        </p:blipFill>
        <p:spPr>
          <a:xfrm>
            <a:off x="3491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descr="Marvel-logo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-97710" b="-97709"/>
          <a:stretch/>
        </p:blipFill>
        <p:spPr>
          <a:xfrm>
            <a:off x="7682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6CD73-FFF9-E5A2-9CF1-658902A694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8761" y="137160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 descr="Screen Shot 2016-04-04 at 11.44.07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-15469" r="-15469"/>
          <a:stretch/>
        </p:blipFill>
        <p:spPr>
          <a:xfrm>
            <a:off x="8305800" y="1371600"/>
            <a:ext cx="3086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 descr="Screen Shot 2016-04-04 at 11.45.05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8000" y="1219200"/>
            <a:ext cx="914400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 descr="Screen Shot 2016-04-04 at 11.44.10 A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44200" y="1600201"/>
            <a:ext cx="1248768" cy="5044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396485-C3B6-3909-F607-A3D8425195B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5" descr="Screen Shot 2016-04-04 at 11.47.02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9897" r="-9897"/>
          <a:stretch/>
        </p:blipFill>
        <p:spPr>
          <a:xfrm>
            <a:off x="3546763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DFFBC-0548-228D-8D24-79200E4AB7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6" descr="Screen Shot 2016-04-04 at 11.47.06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709481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0B738-CC83-6CE4-623F-219EDD5C09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7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5052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F4407-8C0A-2FF5-0BDE-8395E1D05E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8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9134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36ECE-A82D-FC00-0418-313CB4C8ECE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51052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11499-8353-754B-4261-127D101C304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33894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7377545" y="18858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22806-573B-B49A-DF13-52E75D762D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 descr="Screen Shot 2016-04-04 at 11.48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16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5473700" y="43242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2DC66-D210-1DC0-A3B6-2F7D896219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 descr="Screen Shot 2016-04-04 at 11.48.5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3909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8499F-892D-DE0C-28F8-A8636CEC81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4070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5624E-D707-5C2B-74D9-FEEF100F18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 descr="Screen Shot 2016-04-04 at 11.48.59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4290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93FF-F010-66C5-0578-6F914F1089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 descr="Screen Shot 2016-04-04 at 11.49.02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417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F2E24-A931-D3CA-7FA4-90DE37E28C8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93061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B96C6F-32EB-3AFA-7AF7-5588B24DAB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6" descr="Screen Shot 2016-04-04 at 11.52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9897" r="-9897"/>
          <a:stretch/>
        </p:blipFill>
        <p:spPr>
          <a:xfrm>
            <a:off x="3543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9C815-B4F0-0113-698C-56EB1D6A87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05761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6DD3F-6A55-A317-7409-005C3114098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8" descr="Screen Shot 2016-04-04 at 11.53.27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417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3820E-0D8D-CDF4-D737-AF65E221F8D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40D86-39E5-2D9B-2185-4E629B12D7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103371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/>
          <p:nvPr/>
        </p:nvSpPr>
        <p:spPr>
          <a:xfrm>
            <a:off x="4711700" y="4310310"/>
            <a:ext cx="457200" cy="2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F9073-6A9C-E089-CF7D-32B474ADDE4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6861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52E275-3970-F1A0-D6C3-8E6E734BC8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16861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59C1A8-E9CD-64C2-1B2F-681F27BA78E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38370" y="1123837"/>
            <a:ext cx="6969297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64E6-0D17-0C49-C7E3-D1A35A6E70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9906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/>
          <p:nvPr/>
        </p:nvSpPr>
        <p:spPr>
          <a:xfrm>
            <a:off x="10350500" y="3200400"/>
            <a:ext cx="914400" cy="190500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258A-89A9-F74C-3A77-633901DA9B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Flashback: dataset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4" descr="Screen Shot 2016-04-04 at 12.00.10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5814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4"/>
          <p:cNvSpPr/>
          <p:nvPr/>
        </p:nvSpPr>
        <p:spPr>
          <a:xfrm>
            <a:off x="4191000" y="3300109"/>
            <a:ext cx="609600" cy="188976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03D35-A447-9D36-C5CA-09D837A778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 descr="Screen Shot 2016-04-04 at 12.03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4554" b="-14555"/>
          <a:stretch/>
        </p:blipFill>
        <p:spPr>
          <a:xfrm>
            <a:off x="35687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76972-6506-F7DC-B082-514B1F26B9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6" descr="Screen Shot 2016-04-04 at 12.03.41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5052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77AF3-2098-2CE2-77D8-1D74CA0B60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 descr="Screen Shot 2016-04-04 at 12.03.41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505200" y="15240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7" descr="Screen Shot 2016-04-04 at 11.45.0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219200"/>
            <a:ext cx="914400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7" descr="Screen Shot 2016-04-04 at 12.04.18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9800" y="1371601"/>
            <a:ext cx="1810260" cy="22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B3726-BE98-7A19-8D8F-2193E25FF5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78" descr="Screen Shot 2016-04-04 at 12.04.55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582" b="1582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8" descr="Screen Shot 2016-04-04 at 12.04.5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0681" y="3886200"/>
            <a:ext cx="21336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9A516-96D6-1BBF-6BC3-947E82C3D3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9" descr="Screen Shot 2016-04-04 at 12.05.0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0028" r="-40027"/>
          <a:stretch/>
        </p:blipFill>
        <p:spPr>
          <a:xfrm>
            <a:off x="33655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9" descr="Screen Shot 2016-04-04 at 12.05.08 P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4300" y="3333637"/>
            <a:ext cx="1828800" cy="13691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3516F-858A-5720-3CCB-4159220411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 descr="Screen Shot 2016-04-04 at 12.05.12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0028" r="-40027"/>
          <a:stretch/>
        </p:blipFill>
        <p:spPr>
          <a:xfrm>
            <a:off x="34798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EE280-971F-CA2F-C962-434E35D051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1" descr="Screen Shot 2016-04-04 at 12.05.21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0028" r="-40027"/>
          <a:stretch/>
        </p:blipFill>
        <p:spPr>
          <a:xfrm>
            <a:off x="34163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272E1F-F075-86A8-C3FC-C2AAEC695F5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2" descr="Screen Shot 2016-04-04 at 12.07.26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582" b="1582"/>
          <a:stretch/>
        </p:blipFill>
        <p:spPr>
          <a:xfrm>
            <a:off x="35560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67B29F-2713-7391-A0F9-AB0C71D227D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617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E44D9-2C69-0AE5-0755-C7E23D2FD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dataset: superhero-</a:t>
            </a:r>
            <a:r>
              <a:rPr lang="en-US" dirty="0" err="1"/>
              <a:t>wikis.csv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83" descr="Screen Shot 2016-04-04 at 12.03.41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4925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1B39D0-10FD-38FD-7DA2-54B8B88044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84" descr="Screen Shot 2016-04-04 at 12.07.49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5306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5EAB8D-7C4D-0A09-C911-766BD573CB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85" descr="Screen Shot 2016-04-04 at 12.08.21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36" r="1836"/>
          <a:stretch/>
        </p:blipFill>
        <p:spPr>
          <a:xfrm>
            <a:off x="34798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20A984-83BA-C90C-E4DD-0A98ACDD6E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body" idx="1"/>
          </p:nvPr>
        </p:nvSpPr>
        <p:spPr>
          <a:xfrm>
            <a:off x="356870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Multiple datasets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Customizing the look of a visualization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Adding custom icon sets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Working with filters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Conditional backgrounds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Adding images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Noto Sans Symbols"/>
              <a:buChar char="✓"/>
            </a:pPr>
            <a:r>
              <a:rPr lang="en-US" sz="2400" dirty="0">
                <a:ea typeface="Arial"/>
                <a:cs typeface="Arial"/>
                <a:sym typeface="Arial"/>
              </a:rPr>
              <a:t>Details on demand (external resources)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9DE5-5D69-8231-6303-67196FECEE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Recap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635" y="990601"/>
            <a:ext cx="7682477" cy="487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8679873" y="3124201"/>
            <a:ext cx="2438400" cy="2057400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5479473" y="1752601"/>
            <a:ext cx="3200400" cy="457200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DB666-FA90-F514-00F6-B341C7B509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09490" y="1123837"/>
            <a:ext cx="7682475" cy="487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2"/>
          <p:cNvGrpSpPr/>
          <p:nvPr/>
        </p:nvGrpSpPr>
        <p:grpSpPr>
          <a:xfrm>
            <a:off x="4502727" y="2266837"/>
            <a:ext cx="3810000" cy="939801"/>
            <a:chOff x="1524000" y="2743199"/>
            <a:chExt cx="3810000" cy="939801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24000" y="3048000"/>
              <a:ext cx="38100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/>
            <p:nvPr/>
          </p:nvSpPr>
          <p:spPr>
            <a:xfrm>
              <a:off x="2971799" y="2743199"/>
              <a:ext cx="609601" cy="414337"/>
            </a:xfrm>
            <a:prstGeom prst="roundRect">
              <a:avLst>
                <a:gd name="adj" fmla="val 7594"/>
              </a:avLst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>
            <a:off x="5112327" y="2266837"/>
            <a:ext cx="4800600" cy="1104901"/>
            <a:chOff x="2133600" y="2743199"/>
            <a:chExt cx="4800600" cy="1104901"/>
          </a:xfrm>
        </p:grpSpPr>
        <p:pic>
          <p:nvPicPr>
            <p:cNvPr id="159" name="Google Shape;159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3600" y="3048000"/>
              <a:ext cx="4800600" cy="80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>
              <a:off x="3543298" y="2743199"/>
              <a:ext cx="609601" cy="414337"/>
            </a:xfrm>
            <a:prstGeom prst="roundRect">
              <a:avLst>
                <a:gd name="adj" fmla="val 7594"/>
              </a:avLst>
            </a:prstGeom>
            <a:noFill/>
            <a:ln w="762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0C84BC-02E0-70EC-3BEC-E8494CF5F98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2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3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336</Words>
  <Application>Microsoft Macintosh PowerPoint</Application>
  <PresentationFormat>Widescreen</PresentationFormat>
  <Paragraphs>93</Paragraphs>
  <Slides>73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Corbel</vt:lpstr>
      <vt:lpstr>Noto Sans Symbols</vt:lpstr>
      <vt:lpstr>Wingdings 2</vt:lpstr>
      <vt:lpstr>Frame</vt:lpstr>
      <vt:lpstr>Communicating with Data – Detail and Context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2024-08-23T12:18:17Z</dcterms:modified>
</cp:coreProperties>
</file>